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790" autoAdjust="0"/>
  </p:normalViewPr>
  <p:slideViewPr>
    <p:cSldViewPr>
      <p:cViewPr varScale="1">
        <p:scale>
          <a:sx n="40" d="100"/>
          <a:sy n="40" d="100"/>
        </p:scale>
        <p:origin x="-948" y="-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Alina/Lydia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dirty="0" err="1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Quality </a:t>
            </a:r>
            <a:r>
              <a:rPr lang="de-DE" dirty="0"/>
              <a:t>C</a:t>
            </a:r>
            <a:r>
              <a:rPr lang="de-DE" dirty="0" smtClean="0"/>
              <a:t>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=""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=""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=""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=""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=""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Exporatory</a:t>
            </a:r>
            <a:r>
              <a:rPr lang="de-DE" dirty="0" smtClean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Hypothesis </a:t>
            </a:r>
            <a:r>
              <a:rPr lang="de-DE" dirty="0" err="1" smtClean="0"/>
              <a:t>and</a:t>
            </a:r>
            <a:r>
              <a:rPr lang="de-DE" dirty="0" smtClean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Hauptziel</a:t>
            </a:r>
            <a:r>
              <a:rPr lang="en-US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the differential expression </a:t>
            </a:r>
            <a:r>
              <a:rPr lang="en-US" dirty="0" smtClean="0"/>
              <a:t>levels of TRAs </a:t>
            </a:r>
            <a:r>
              <a:rPr lang="en-US" dirty="0"/>
              <a:t>change over time of </a:t>
            </a:r>
            <a:r>
              <a:rPr lang="en-US" dirty="0" smtClean="0"/>
              <a:t>mouse embryogenesis</a:t>
            </a:r>
          </a:p>
          <a:p>
            <a:r>
              <a:rPr lang="en-US" dirty="0" smtClean="0"/>
              <a:t>Netter </a:t>
            </a:r>
            <a:r>
              <a:rPr lang="en-US" dirty="0" err="1" smtClean="0"/>
              <a:t>Zusatz</a:t>
            </a:r>
            <a:r>
              <a:rPr lang="en-US" dirty="0" smtClean="0"/>
              <a:t>: If we find significant changes in the expression of TRA =&gt; </a:t>
            </a:r>
            <a:r>
              <a:rPr lang="en-US" dirty="0" err="1" smtClean="0"/>
              <a:t>Analyse</a:t>
            </a:r>
            <a:r>
              <a:rPr lang="en-US" dirty="0" smtClean="0"/>
              <a:t> in which stadium which organs develops</a:t>
            </a:r>
          </a:p>
          <a:p>
            <a:r>
              <a:rPr lang="en-US" dirty="0" err="1" smtClean="0"/>
              <a:t>Zweites</a:t>
            </a:r>
            <a:r>
              <a:rPr lang="en-US" dirty="0" smtClean="0"/>
              <a:t>: </a:t>
            </a:r>
            <a:r>
              <a:rPr lang="en-US" dirty="0"/>
              <a:t>Whether there is a correlation with </a:t>
            </a:r>
            <a:r>
              <a:rPr lang="en-US" dirty="0" smtClean="0"/>
              <a:t>Chemokines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="" xmlns:a16="http://schemas.microsoft.com/office/drawing/2014/main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="" xmlns:a16="http://schemas.microsoft.com/office/drawing/2014/main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="" xmlns:a16="http://schemas.microsoft.com/office/drawing/2014/main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="" xmlns:a16="http://schemas.microsoft.com/office/drawing/2014/main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="" xmlns:a16="http://schemas.microsoft.com/office/drawing/2014/main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="" xmlns:a16="http://schemas.microsoft.com/office/drawing/2014/main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="" xmlns:a16="http://schemas.microsoft.com/office/drawing/2014/main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="" xmlns:a16="http://schemas.microsoft.com/office/drawing/2014/main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="" xmlns:a16="http://schemas.microsoft.com/office/drawing/2014/main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="" xmlns:a16="http://schemas.microsoft.com/office/drawing/2014/main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="" xmlns:a16="http://schemas.microsoft.com/office/drawing/2014/main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="" xmlns:a16="http://schemas.microsoft.com/office/drawing/2014/main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="" xmlns:a16="http://schemas.microsoft.com/office/drawing/2014/main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="" xmlns:a16="http://schemas.microsoft.com/office/drawing/2014/main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="" xmlns:a16="http://schemas.microsoft.com/office/drawing/2014/main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="" xmlns:a16="http://schemas.microsoft.com/office/drawing/2014/main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="" xmlns:a16="http://schemas.microsoft.com/office/drawing/2014/main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="" xmlns:a16="http://schemas.microsoft.com/office/drawing/2014/main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="" xmlns:a16="http://schemas.microsoft.com/office/drawing/2014/main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="" xmlns:a16="http://schemas.microsoft.com/office/drawing/2014/main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="" xmlns:a16="http://schemas.microsoft.com/office/drawing/2014/main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="" xmlns:a16="http://schemas.microsoft.com/office/drawing/2014/main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="" xmlns:a16="http://schemas.microsoft.com/office/drawing/2014/main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="" xmlns:a16="http://schemas.microsoft.com/office/drawing/2014/main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="" xmlns:a16="http://schemas.microsoft.com/office/drawing/2014/main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="" xmlns:a16="http://schemas.microsoft.com/office/drawing/2014/main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="" xmlns:a16="http://schemas.microsoft.com/office/drawing/2014/main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="" xmlns:a16="http://schemas.microsoft.com/office/drawing/2014/main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="" xmlns:a16="http://schemas.microsoft.com/office/drawing/2014/main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="" xmlns:a16="http://schemas.microsoft.com/office/drawing/2014/main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="" xmlns:a16="http://schemas.microsoft.com/office/drawing/2014/main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="" xmlns:a16="http://schemas.microsoft.com/office/drawing/2014/main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="" xmlns:a16="http://schemas.microsoft.com/office/drawing/2014/main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="" xmlns:a16="http://schemas.microsoft.com/office/drawing/2014/main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="" xmlns:a16="http://schemas.microsoft.com/office/drawing/2014/main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="" xmlns:a16="http://schemas.microsoft.com/office/drawing/2014/main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="" xmlns:a16="http://schemas.microsoft.com/office/drawing/2014/main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="" xmlns:a16="http://schemas.microsoft.com/office/drawing/2014/main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="" xmlns:a16="http://schemas.microsoft.com/office/drawing/2014/main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="" xmlns:a16="http://schemas.microsoft.com/office/drawing/2014/main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="" xmlns:a16="http://schemas.microsoft.com/office/drawing/2014/main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="" xmlns:a16="http://schemas.microsoft.com/office/drawing/2014/main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="" xmlns:a16="http://schemas.microsoft.com/office/drawing/2014/main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="" xmlns:a16="http://schemas.microsoft.com/office/drawing/2014/main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="" xmlns:a16="http://schemas.microsoft.com/office/drawing/2014/main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="" xmlns:a16="http://schemas.microsoft.com/office/drawing/2014/main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="" xmlns:a16="http://schemas.microsoft.com/office/drawing/2014/main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="" xmlns:a16="http://schemas.microsoft.com/office/drawing/2014/main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="" xmlns:a16="http://schemas.microsoft.com/office/drawing/2014/main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="" xmlns:a16="http://schemas.microsoft.com/office/drawing/2014/main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="" xmlns:a16="http://schemas.microsoft.com/office/drawing/2014/main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="" xmlns:a16="http://schemas.microsoft.com/office/drawing/2014/main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="" xmlns:a16="http://schemas.microsoft.com/office/drawing/2014/main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="" xmlns:a16="http://schemas.microsoft.com/office/drawing/2014/main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="" xmlns:a16="http://schemas.microsoft.com/office/drawing/2014/main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="" xmlns:a16="http://schemas.microsoft.com/office/drawing/2014/main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="" xmlns:a16="http://schemas.microsoft.com/office/drawing/2014/main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="" xmlns:a16="http://schemas.microsoft.com/office/drawing/2014/main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="" xmlns:a16="http://schemas.microsoft.com/office/drawing/2014/main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="" xmlns:a16="http://schemas.microsoft.com/office/drawing/2014/main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="" xmlns:a16="http://schemas.microsoft.com/office/drawing/2014/main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="" xmlns:a16="http://schemas.microsoft.com/office/drawing/2014/main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="" xmlns:a16="http://schemas.microsoft.com/office/drawing/2014/main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="" xmlns:a16="http://schemas.microsoft.com/office/drawing/2014/main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="" xmlns:a16="http://schemas.microsoft.com/office/drawing/2014/main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="" xmlns:a16="http://schemas.microsoft.com/office/drawing/2014/main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="" xmlns:a16="http://schemas.microsoft.com/office/drawing/2014/main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="" xmlns:a16="http://schemas.microsoft.com/office/drawing/2014/main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="" xmlns:a16="http://schemas.microsoft.com/office/drawing/2014/main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583488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928304" y="3637754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5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815736" y="3613353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7144" y="3637754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  <a:endParaRPr lang="en-US" dirty="0" smtClean="0"/>
          </a:p>
          <a:p>
            <a:r>
              <a:rPr lang="en-US" dirty="0" err="1" smtClean="0"/>
              <a:t>Kyewski</a:t>
            </a:r>
            <a:r>
              <a:rPr lang="en-US" dirty="0" smtClean="0"/>
              <a:t> </a:t>
            </a:r>
            <a:r>
              <a:rPr lang="en-US" dirty="0"/>
              <a:t>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</a:t>
            </a:r>
            <a:r>
              <a:rPr lang="en-US" dirty="0" smtClean="0"/>
              <a:t>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The paper of the dataset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dirty="0" smtClean="0"/>
              <a:t>Microarrays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our Dataset looks like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=""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</a:t>
            </a:r>
            <a:r>
              <a:rPr dirty="0" smtClean="0"/>
              <a:t>process</a:t>
            </a:r>
            <a:endParaRPr lang="de-DE" dirty="0"/>
          </a:p>
          <a:p>
            <a:r>
              <a:rPr dirty="0" smtClean="0"/>
              <a:t>Developing </a:t>
            </a:r>
            <a:r>
              <a:rPr dirty="0"/>
              <a:t>T-Cells -&gt; exposed to TRAs in thymus -&gt; binding cells apoptosis</a:t>
            </a:r>
          </a:p>
          <a:p>
            <a:r>
              <a:rPr dirty="0"/>
              <a:t>Defect: Auto immune diseases, e.g. Diabetes Type </a:t>
            </a:r>
            <a:r>
              <a:rPr dirty="0" smtClean="0"/>
              <a:t>I</a:t>
            </a:r>
            <a:endParaRPr dirty="0"/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63603"/>
              </p:ext>
            </p:extLst>
          </p:nvPr>
        </p:nvGraphicFramePr>
        <p:xfrm>
          <a:off x="1318792" y="9522296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</a:tr>
              <a:tr h="135581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8816736" y="8802216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5135216" y="9299014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527288" y="929901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238368" y="9090248"/>
            <a:ext cx="6085171" cy="37823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000980-C1E8-6AE4-9324-A726759D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96" y="4193704"/>
            <a:ext cx="15267026" cy="56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="" xmlns:a16="http://schemas.microsoft.com/office/drawing/2014/main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="" xmlns:a16="http://schemas.microsoft.com/office/drawing/2014/main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="" xmlns:a16="http://schemas.microsoft.com/office/drawing/2014/main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="" xmlns:a16="http://schemas.microsoft.com/office/drawing/2014/main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="" xmlns:a16="http://schemas.microsoft.com/office/drawing/2014/main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="" xmlns:a16="http://schemas.microsoft.com/office/drawing/2014/main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="" xmlns:a16="http://schemas.microsoft.com/office/drawing/2014/main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=""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=""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=""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=""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=""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=""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=""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=""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=""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=""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=""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=""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=""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=""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=""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=""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=""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=""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=""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=""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=""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=""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=""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="" xmlns:a16="http://schemas.microsoft.com/office/drawing/2014/main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="" xmlns:a16="http://schemas.microsoft.com/office/drawing/2014/main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="" xmlns:a16="http://schemas.microsoft.com/office/drawing/2014/main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="" xmlns:a16="http://schemas.microsoft.com/office/drawing/2014/main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="" xmlns:a16="http://schemas.microsoft.com/office/drawing/2014/main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="" xmlns:a16="http://schemas.microsoft.com/office/drawing/2014/main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="" xmlns:a16="http://schemas.microsoft.com/office/drawing/2014/main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="" xmlns:a16="http://schemas.microsoft.com/office/drawing/2014/main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="" xmlns:a16="http://schemas.microsoft.com/office/drawing/2014/main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="" xmlns:a16="http://schemas.microsoft.com/office/drawing/2014/main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="" xmlns:a16="http://schemas.microsoft.com/office/drawing/2014/main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="" xmlns:a16="http://schemas.microsoft.com/office/drawing/2014/main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="" xmlns:a16="http://schemas.microsoft.com/office/drawing/2014/main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="" xmlns:a16="http://schemas.microsoft.com/office/drawing/2014/main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="" xmlns:a16="http://schemas.microsoft.com/office/drawing/2014/main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="" xmlns:a16="http://schemas.microsoft.com/office/drawing/2014/main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="" xmlns:a16="http://schemas.microsoft.com/office/drawing/2014/main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="" xmlns:a16="http://schemas.microsoft.com/office/drawing/2014/main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="" xmlns:a16="http://schemas.microsoft.com/office/drawing/2014/main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="" xmlns:a16="http://schemas.microsoft.com/office/drawing/2014/main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="" xmlns:a16="http://schemas.microsoft.com/office/drawing/2014/main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="" xmlns:a16="http://schemas.microsoft.com/office/drawing/2014/main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="" xmlns:a16="http://schemas.microsoft.com/office/drawing/2014/main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="" xmlns:a16="http://schemas.microsoft.com/office/drawing/2014/main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="" xmlns:a16="http://schemas.microsoft.com/office/drawing/2014/main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="" xmlns:a16="http://schemas.microsoft.com/office/drawing/2014/main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Microsoft Office PowerPoint</Application>
  <PresentationFormat>Benutzerdefiniert</PresentationFormat>
  <Paragraphs>195</Paragraphs>
  <Slides>26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31_ColorGradientLight</vt:lpstr>
      <vt:lpstr>Project Proposal</vt:lpstr>
      <vt:lpstr>Structure</vt:lpstr>
      <vt:lpstr>PowerPoint-Präsentation</vt:lpstr>
      <vt:lpstr>TRAs</vt:lpstr>
      <vt:lpstr>Embyonic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Dagradation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34</cp:revision>
  <dcterms:modified xsi:type="dcterms:W3CDTF">2022-05-18T11:08:08Z</dcterms:modified>
</cp:coreProperties>
</file>